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7" r:id="rId2"/>
    <p:sldId id="268" r:id="rId3"/>
    <p:sldId id="272" r:id="rId4"/>
    <p:sldId id="275" r:id="rId5"/>
    <p:sldId id="273" r:id="rId6"/>
    <p:sldId id="274" r:id="rId7"/>
    <p:sldId id="276" r:id="rId8"/>
    <p:sldId id="277" r:id="rId9"/>
    <p:sldId id="278" r:id="rId10"/>
    <p:sldId id="269" r:id="rId11"/>
    <p:sldId id="270" r:id="rId12"/>
    <p:sldId id="271" r:id="rId13"/>
    <p:sldId id="279" r:id="rId14"/>
    <p:sldId id="280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896"/>
    <p:restoredTop sz="94751"/>
  </p:normalViewPr>
  <p:slideViewPr>
    <p:cSldViewPr snapToGrid="0" snapToObjects="1">
      <p:cViewPr varScale="1">
        <p:scale>
          <a:sx n="119" d="100"/>
          <a:sy n="119" d="100"/>
        </p:scale>
        <p:origin x="21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0E5EE-3996-1146-ADDA-8443C7134C23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80BE3-75AC-364A-8ADA-A763AF7C3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59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4274-18E1-994B-ABC2-F9AEDC4D4542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4274-18E1-994B-ABC2-F9AEDC4D4542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0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4274-18E1-994B-ABC2-F9AEDC4D4542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0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4274-18E1-994B-ABC2-F9AEDC4D4542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08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4274-18E1-994B-ABC2-F9AEDC4D4542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46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4274-18E1-994B-ABC2-F9AEDC4D4542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3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4274-18E1-994B-ABC2-F9AEDC4D4542}" type="datetimeFigureOut">
              <a:rPr lang="en-US" smtClean="0"/>
              <a:t>3/4/19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8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4274-18E1-994B-ABC2-F9AEDC4D4542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4274-18E1-994B-ABC2-F9AEDC4D4542}" type="datetimeFigureOut">
              <a:rPr lang="en-US" smtClean="0"/>
              <a:t>3/4/19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3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4274-18E1-994B-ABC2-F9AEDC4D4542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0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4274-18E1-994B-ABC2-F9AEDC4D4542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30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04274-18E1-994B-ABC2-F9AEDC4D4542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D2F49-5D7A-0A4D-AAFC-B116BB2CB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1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0"/>
            <a:ext cx="9756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8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7" y="3519005"/>
            <a:ext cx="8204200" cy="2921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487"/>
            <a:ext cx="10058400" cy="1455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3400"/>
            <a:ext cx="10058400" cy="115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24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07287" cy="39695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8713"/>
            <a:ext cx="10058400" cy="285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87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59" y="609601"/>
            <a:ext cx="10801429" cy="537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84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99"/>
            <a:ext cx="11598378" cy="639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16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44" y="0"/>
            <a:ext cx="9304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33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69" y="4516230"/>
            <a:ext cx="10058400" cy="1773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04" y="0"/>
            <a:ext cx="10058400" cy="405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4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7" y="1653210"/>
            <a:ext cx="12122629" cy="331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17" y="473831"/>
            <a:ext cx="8456905" cy="58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1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2243" y="968708"/>
            <a:ext cx="11125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library(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gridExtra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Mortality&lt;-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den.data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 %&gt;%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(x = date, y = death)) + 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geom_point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(color="Dark Blue") + 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  labs(y = "Deaths", x = "") 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PM10&lt;-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den.data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 %&gt;%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(x = date, y = pm10)) + 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geom_point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(color="Dark Green") + 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  labs(y = "PM10", x = "Date")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Temperature&lt;-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den.data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 %&gt;% 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(x = date, y =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tempF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)) + 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geom_point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(color="black") +  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  labs(y = "Temperature", x = "")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  labs(y = "Temperature", x = "")</a:t>
            </a:r>
          </a:p>
          <a:p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grid.arrange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(Mortality, Temperature, </a:t>
            </a:r>
            <a:r>
              <a:rPr lang="en-US" b="1" dirty="0" smtClean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PM10,top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="Deaths, Temperature (F), and PM10 concentration in Denver From 1985-2005",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nrow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=3)</a:t>
            </a:r>
            <a:endParaRPr lang="en-US" b="1" i="0" dirty="0">
              <a:solidFill>
                <a:srgbClr val="21212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04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0"/>
            <a:ext cx="5516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00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4765" y="914400"/>
            <a:ext cx="958132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PlotYvsX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 &lt;-  function(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dataframe,x,y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aaa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enquo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(x)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bbb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enquo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(y)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dfname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enquo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 %&gt;%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   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_(y=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bbb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, x=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aaa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)) +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       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geom_point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() +   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       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ggtitle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bquote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(.(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bbb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)~"by"*.(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aaa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)))+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       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geom_smooth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(method = "lm") -&gt; p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  print(p)</a:t>
            </a:r>
          </a:p>
          <a:p>
            <a:r>
              <a:rPr lang="en-US" b="1" dirty="0" smtClean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en-US" b="1" dirty="0">
              <a:solidFill>
                <a:srgbClr val="21212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Seattledeath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PlotYvsX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seattle.data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, date, death)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Seattlepm10 &lt;-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PlotYvsX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seattle.data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, date, pm10)</a:t>
            </a:r>
          </a:p>
          <a:p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Seattletemp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PlotYvsX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seattle.data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, date,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tempF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figure &lt;-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grid.draw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rbind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ggplotGrob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Seattledeath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),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ggplotGrob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(Seattlepm10), 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ggplotGrob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Seattletemp</a:t>
            </a:r>
            <a:r>
              <a:rPr lang="en-US" b="1" dirty="0">
                <a:solidFill>
                  <a:srgbClr val="212121"/>
                </a:solidFill>
                <a:latin typeface="Courier" charset="0"/>
                <a:ea typeface="Courier" charset="0"/>
                <a:cs typeface="Courier" charset="0"/>
              </a:rPr>
              <a:t>), size = "last"))</a:t>
            </a:r>
            <a:endParaRPr lang="en-US" b="1" i="0" dirty="0">
              <a:solidFill>
                <a:srgbClr val="21212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709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1873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97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985"/>
            <a:ext cx="12176987" cy="628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42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25600"/>
            <a:ext cx="12167607" cy="358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30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8</Words>
  <Application>Microsoft Macintosh PowerPoint</Application>
  <PresentationFormat>Widescreen</PresentationFormat>
  <Paragraphs>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Courier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</cp:revision>
  <dcterms:created xsi:type="dcterms:W3CDTF">2019-02-04T16:14:06Z</dcterms:created>
  <dcterms:modified xsi:type="dcterms:W3CDTF">2019-03-04T16:43:56Z</dcterms:modified>
</cp:coreProperties>
</file>